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2"/>
  </p:notesMasterIdLst>
  <p:sldIdLst>
    <p:sldId id="259" r:id="rId2"/>
    <p:sldId id="260" r:id="rId3"/>
    <p:sldId id="261" r:id="rId4"/>
    <p:sldId id="262" r:id="rId5"/>
    <p:sldId id="264" r:id="rId6"/>
    <p:sldId id="268" r:id="rId7"/>
    <p:sldId id="266" r:id="rId8"/>
    <p:sldId id="267" r:id="rId9"/>
    <p:sldId id="269" r:id="rId10"/>
    <p:sldId id="263" r:id="rId11"/>
  </p:sldIdLst>
  <p:sldSz cx="12192000" cy="6858000"/>
  <p:notesSz cx="6858000" cy="9144000"/>
  <p:embeddedFontLst>
    <p:embeddedFont>
      <p:font typeface="맑은 고딕" pitchFamily="50" charset="-127"/>
      <p:regular r:id="rId13"/>
      <p:bold r:id="rId14"/>
    </p:embeddedFont>
    <p:embeddedFont>
      <p:font typeface="Tmon몬소리 Black" charset="-127"/>
      <p:bold r:id="rId15"/>
    </p:embeddedFont>
    <p:embeddedFont>
      <p:font typeface="배달의민족 도현" pitchFamily="50" charset="-127"/>
      <p:regular r:id="rId16"/>
    </p:embeddedFont>
    <p:embeddedFont>
      <p:font typeface="Ebrima" pitchFamily="2" charset="0"/>
      <p:regular r:id="rId17"/>
      <p:bold r:id="rId18"/>
    </p:embeddedFont>
    <p:embeddedFont>
      <p:font typeface="Black Han Sans" charset="-127"/>
      <p:regular r:id="rId19"/>
    </p:embeddedFont>
    <p:embeddedFont>
      <p:font typeface="배달의민족 한나체 Pro" pitchFamily="50" charset="-127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giZRJd7w1NLWNGm7hP5up7Nizc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5CC5"/>
    <a:srgbClr val="FA06C6"/>
    <a:srgbClr val="F010C5"/>
    <a:srgbClr val="338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04" autoAdjust="0"/>
    <p:restoredTop sz="94674"/>
  </p:normalViewPr>
  <p:slideViewPr>
    <p:cSldViewPr snapToGrid="0" snapToObjects="1">
      <p:cViewPr>
        <p:scale>
          <a:sx n="100" d="100"/>
          <a:sy n="100" d="100"/>
        </p:scale>
        <p:origin x="-1512" y="-43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220364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9048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7513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8144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4428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3513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7534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98085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11104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12147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1214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://13.124.75.246:8080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://13.124.75.246:808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-6442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932227" y="1468884"/>
            <a:ext cx="5259773" cy="384048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944219" y="1514919"/>
            <a:ext cx="5222905" cy="381950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594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CLEAN CODE</a:t>
            </a:r>
          </a:p>
          <a:p>
            <a:pPr algn="ctr"/>
            <a:r>
              <a:rPr lang="en-US" altLang="ko-KR" sz="60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BACK</a:t>
            </a:r>
            <a:r>
              <a:rPr lang="en-US" altLang="ko-KR" sz="32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60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</a:t>
            </a:r>
            <a:r>
              <a:rPr lang="en-US" altLang="ko-KR" sz="32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60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END</a:t>
            </a:r>
          </a:p>
          <a:p>
            <a:pPr algn="ctr"/>
            <a:r>
              <a:rPr lang="en-US" altLang="ko-KR" sz="6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DEVELOPER</a:t>
            </a:r>
          </a:p>
          <a:p>
            <a:pPr algn="ctr"/>
            <a:r>
              <a:rPr lang="ko-KR" altLang="en-US" sz="608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이현</a:t>
            </a:r>
            <a:r>
              <a:rPr lang="ko-KR" altLang="en-US" sz="6080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</a:t>
            </a:r>
            <a:r>
              <a:rPr lang="ko-KR" altLang="en-US" sz="608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608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입니다</a:t>
            </a:r>
            <a:r>
              <a:rPr lang="en-US" altLang="ko-KR" sz="608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ko-KR" altLang="en-US" sz="608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685800" y="555265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273429" y="6239773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Ebrima" panose="02000000000000000000" pitchFamily="2" charset="0"/>
              <a:ea typeface="Black Han Sans" pitchFamily="2" charset="-127"/>
              <a:cs typeface="Ebrima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21013" y="1400601"/>
            <a:ext cx="44275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</a:t>
            </a:r>
            <a:b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O</a:t>
            </a:r>
            <a:b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R</a:t>
            </a:r>
            <a:b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T</a:t>
            </a:r>
            <a:b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F</a:t>
            </a:r>
            <a:b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O</a:t>
            </a:r>
            <a:b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</a:t>
            </a:r>
            <a:b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I</a:t>
            </a:r>
            <a:b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</a:br>
            <a:r>
              <a:rPr lang="en-US" altLang="ko-KR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O</a:t>
            </a:r>
            <a:endParaRPr lang="ko-KR" altLang="en-US" sz="28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693466" y="2930823"/>
            <a:ext cx="68050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+</a:t>
            </a:r>
            <a:r>
              <a:rPr lang="en-US" altLang="ko-KR" sz="54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82)10-2782-8469</a:t>
            </a:r>
            <a:endParaRPr lang="ko-KR" altLang="en-US" sz="5400" dirty="0">
              <a:solidFill>
                <a:schemeClr val="accent4">
                  <a:lumMod val="40000"/>
                  <a:lumOff val="60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93466" y="2026058"/>
            <a:ext cx="47371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Contact Me :</a:t>
            </a:r>
            <a:endParaRPr lang="ko-KR" altLang="en-US" sz="54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05676" y="3774213"/>
            <a:ext cx="75520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github.com/tothefullest08</a:t>
            </a:r>
            <a:endParaRPr lang="ko-KR" altLang="en-US" sz="44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/>
          <p:nvPr/>
        </p:nvSpPr>
        <p:spPr>
          <a:xfrm>
            <a:off x="4552950" y="771525"/>
            <a:ext cx="591829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1</a:t>
            </a:r>
            <a:endParaRPr sz="5400" dirty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110" name="Google Shape;110;p5"/>
          <p:cNvSpPr txBox="1"/>
          <p:nvPr/>
        </p:nvSpPr>
        <p:spPr>
          <a:xfrm>
            <a:off x="4552950" y="1869430"/>
            <a:ext cx="59663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2</a:t>
            </a:r>
            <a:endParaRPr sz="540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111" name="Google Shape;111;p5"/>
          <p:cNvSpPr txBox="1"/>
          <p:nvPr/>
        </p:nvSpPr>
        <p:spPr>
          <a:xfrm>
            <a:off x="4533021" y="2967335"/>
            <a:ext cx="59663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3</a:t>
            </a:r>
            <a:endParaRPr sz="5400" dirty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112" name="Google Shape;112;p5"/>
          <p:cNvSpPr txBox="1"/>
          <p:nvPr/>
        </p:nvSpPr>
        <p:spPr>
          <a:xfrm>
            <a:off x="4511813" y="4119860"/>
            <a:ext cx="59663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4</a:t>
            </a:r>
            <a:endParaRPr sz="5400" dirty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113" name="Google Shape;113;p5"/>
          <p:cNvSpPr txBox="1"/>
          <p:nvPr/>
        </p:nvSpPr>
        <p:spPr>
          <a:xfrm>
            <a:off x="4533021" y="5243810"/>
            <a:ext cx="59663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5</a:t>
            </a:r>
            <a:endParaRPr sz="540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114" name="Google Shape;114;p5"/>
          <p:cNvSpPr txBox="1"/>
          <p:nvPr/>
        </p:nvSpPr>
        <p:spPr>
          <a:xfrm>
            <a:off x="5334000" y="852130"/>
            <a:ext cx="68400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err="1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질수도</a:t>
            </a:r>
            <a:r>
              <a:rPr lang="ko-KR" alt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ko-KR" altLang="en-US" sz="2000" dirty="0" err="1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있조</a:t>
            </a:r>
            <a:endParaRPr sz="20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115" name="Google Shape;115;p5"/>
          <p:cNvSpPr txBox="1"/>
          <p:nvPr/>
        </p:nvSpPr>
        <p:spPr>
          <a:xfrm>
            <a:off x="5460069" y="1269832"/>
            <a:ext cx="6731931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smtClean="0">
                <a:solidFill>
                  <a:schemeClr val="bg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포트폴리오 웹 프로젝트</a:t>
            </a:r>
            <a:endParaRPr sz="1100" dirty="0">
              <a:solidFill>
                <a:schemeClr val="bg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116" name="Google Shape;116;p5"/>
          <p:cNvSpPr txBox="1"/>
          <p:nvPr/>
        </p:nvSpPr>
        <p:spPr>
          <a:xfrm>
            <a:off x="5334000" y="1950035"/>
            <a:ext cx="68580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홍</a:t>
            </a:r>
            <a:r>
              <a:rPr lang="en-US" altLang="ko-KR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:</a:t>
            </a:r>
            <a:r>
              <a:rPr lang="ko-KR" alt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조</a:t>
            </a:r>
            <a:endParaRPr sz="20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117" name="Google Shape;117;p5"/>
          <p:cNvSpPr txBox="1"/>
          <p:nvPr/>
        </p:nvSpPr>
        <p:spPr>
          <a:xfrm>
            <a:off x="5460068" y="2367737"/>
            <a:ext cx="6731931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 smtClean="0">
                <a:solidFill>
                  <a:schemeClr val="bg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빅데이터</a:t>
            </a:r>
            <a:r>
              <a:rPr lang="ko-KR" altLang="en-US" sz="1100" dirty="0" smtClean="0">
                <a:solidFill>
                  <a:schemeClr val="bg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기반 영화 추천 프로젝트</a:t>
            </a:r>
            <a:endParaRPr sz="1100" dirty="0">
              <a:solidFill>
                <a:schemeClr val="bg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118" name="Google Shape;118;p5"/>
          <p:cNvSpPr txBox="1"/>
          <p:nvPr/>
        </p:nvSpPr>
        <p:spPr>
          <a:xfrm>
            <a:off x="5334000" y="3047940"/>
            <a:ext cx="688566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도담도담</a:t>
            </a:r>
            <a:endParaRPr sz="20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119" name="Google Shape;119;p5"/>
          <p:cNvSpPr txBox="1"/>
          <p:nvPr/>
        </p:nvSpPr>
        <p:spPr>
          <a:xfrm>
            <a:off x="5460068" y="3471737"/>
            <a:ext cx="6759593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smtClean="0">
                <a:solidFill>
                  <a:schemeClr val="bg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약 검색 리뷰 프로젝트</a:t>
            </a:r>
            <a:endParaRPr sz="1100" dirty="0">
              <a:solidFill>
                <a:schemeClr val="bg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120" name="Google Shape;120;p5"/>
          <p:cNvSpPr txBox="1"/>
          <p:nvPr/>
        </p:nvSpPr>
        <p:spPr>
          <a:xfrm>
            <a:off x="5334000" y="4194613"/>
            <a:ext cx="68400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인재와 기회를 연결합니다.</a:t>
            </a:r>
            <a:endParaRPr sz="20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121" name="Google Shape;121;p5"/>
          <p:cNvSpPr txBox="1"/>
          <p:nvPr/>
        </p:nvSpPr>
        <p:spPr>
          <a:xfrm>
            <a:off x="5460069" y="4612315"/>
            <a:ext cx="6741592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dirty="0">
                <a:solidFill>
                  <a:schemeClr val="bg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소제목을 입력하세요.</a:t>
            </a:r>
            <a:endParaRPr sz="1100" dirty="0">
              <a:solidFill>
                <a:schemeClr val="bg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122" name="Google Shape;122;p5"/>
          <p:cNvSpPr txBox="1"/>
          <p:nvPr/>
        </p:nvSpPr>
        <p:spPr>
          <a:xfrm>
            <a:off x="5334000" y="5341185"/>
            <a:ext cx="68580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 err="1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탤런트엑스</a:t>
            </a:r>
            <a:endParaRPr sz="20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123" name="Google Shape;123;p5"/>
          <p:cNvSpPr txBox="1"/>
          <p:nvPr/>
        </p:nvSpPr>
        <p:spPr>
          <a:xfrm>
            <a:off x="5460068" y="5752592"/>
            <a:ext cx="6713931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dirty="0">
                <a:solidFill>
                  <a:schemeClr val="bg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소제목을 입력하세요.</a:t>
            </a:r>
            <a:endParaRPr sz="1100" dirty="0">
              <a:solidFill>
                <a:schemeClr val="bg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124" name="Google Shape;124;p5"/>
          <p:cNvSpPr/>
          <p:nvPr/>
        </p:nvSpPr>
        <p:spPr>
          <a:xfrm flipH="1">
            <a:off x="5456260" y="2389217"/>
            <a:ext cx="18000" cy="187200"/>
          </a:xfrm>
          <a:prstGeom prst="rect">
            <a:avLst/>
          </a:prstGeom>
          <a:solidFill>
            <a:srgbClr val="464646"/>
          </a:solidFill>
          <a:ln>
            <a:solidFill>
              <a:schemeClr val="bg2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Malgun Gothic"/>
              <a:sym typeface="Malgun Gothic"/>
            </a:endParaRPr>
          </a:p>
        </p:txBody>
      </p:sp>
      <p:sp>
        <p:nvSpPr>
          <p:cNvPr id="125" name="Google Shape;125;p5"/>
          <p:cNvSpPr/>
          <p:nvPr/>
        </p:nvSpPr>
        <p:spPr>
          <a:xfrm flipH="1">
            <a:off x="5456260" y="3501325"/>
            <a:ext cx="18000" cy="187200"/>
          </a:xfrm>
          <a:prstGeom prst="rect">
            <a:avLst/>
          </a:prstGeom>
          <a:solidFill>
            <a:srgbClr val="464646"/>
          </a:solidFill>
          <a:ln>
            <a:solidFill>
              <a:schemeClr val="bg2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Malgun Gothic"/>
                <a:sym typeface="Malgun Gothic"/>
              </a:rPr>
              <a:t> </a:t>
            </a:r>
            <a:endParaRPr sz="1800">
              <a:solidFill>
                <a:schemeClr val="lt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Malgun Gothic"/>
              <a:sym typeface="Malgun Gothic"/>
            </a:endParaRPr>
          </a:p>
        </p:txBody>
      </p:sp>
      <p:sp>
        <p:nvSpPr>
          <p:cNvPr id="126" name="Google Shape;126;p5"/>
          <p:cNvSpPr/>
          <p:nvPr/>
        </p:nvSpPr>
        <p:spPr>
          <a:xfrm flipH="1">
            <a:off x="5456260" y="4632963"/>
            <a:ext cx="18000" cy="187200"/>
          </a:xfrm>
          <a:prstGeom prst="rect">
            <a:avLst/>
          </a:prstGeom>
          <a:solidFill>
            <a:srgbClr val="464646"/>
          </a:solidFill>
          <a:ln>
            <a:solidFill>
              <a:schemeClr val="bg2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Malgun Gothic"/>
                <a:sym typeface="Malgun Gothic"/>
              </a:rPr>
              <a:t> </a:t>
            </a:r>
            <a:endParaRPr sz="1800">
              <a:solidFill>
                <a:schemeClr val="lt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Malgun Gothic"/>
              <a:sym typeface="Malgun Gothic"/>
            </a:endParaRPr>
          </a:p>
        </p:txBody>
      </p:sp>
      <p:sp>
        <p:nvSpPr>
          <p:cNvPr id="127" name="Google Shape;127;p5"/>
          <p:cNvSpPr/>
          <p:nvPr/>
        </p:nvSpPr>
        <p:spPr>
          <a:xfrm flipH="1">
            <a:off x="5456260" y="5777905"/>
            <a:ext cx="18000" cy="187200"/>
          </a:xfrm>
          <a:prstGeom prst="rect">
            <a:avLst/>
          </a:prstGeom>
          <a:solidFill>
            <a:srgbClr val="464646"/>
          </a:solidFill>
          <a:ln>
            <a:solidFill>
              <a:schemeClr val="bg2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cs typeface="Malgun Gothic"/>
                <a:sym typeface="Malgun Gothic"/>
              </a:rPr>
              <a:t> </a:t>
            </a:r>
            <a:endParaRPr sz="1800">
              <a:solidFill>
                <a:schemeClr val="lt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Malgun Gothic"/>
              <a:sym typeface="Malgun Gothic"/>
            </a:endParaRPr>
          </a:p>
        </p:txBody>
      </p:sp>
      <p:sp>
        <p:nvSpPr>
          <p:cNvPr id="128" name="Google Shape;128;p5"/>
          <p:cNvSpPr/>
          <p:nvPr/>
        </p:nvSpPr>
        <p:spPr>
          <a:xfrm flipH="1">
            <a:off x="5456260" y="1284812"/>
            <a:ext cx="18000" cy="187200"/>
          </a:xfrm>
          <a:prstGeom prst="rect">
            <a:avLst/>
          </a:prstGeom>
          <a:solidFill>
            <a:srgbClr val="464646"/>
          </a:solidFill>
          <a:ln>
            <a:solidFill>
              <a:schemeClr val="bg2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cs typeface="Malgun Gothic"/>
              <a:sym typeface="Malgun Gothic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43584" y="3147382"/>
            <a:ext cx="11689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bg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목차</a:t>
            </a:r>
            <a:endParaRPr lang="ko-KR" altLang="en-US" sz="4000" dirty="0">
              <a:solidFill>
                <a:schemeClr val="bg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483864" y="1559844"/>
            <a:ext cx="0" cy="3738311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22402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19456" y="237744"/>
            <a:ext cx="26404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질수도</a:t>
            </a:r>
            <a:r>
              <a:rPr lang="ko-KR" altLang="en-US" sz="4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ko-KR" altLang="en-US" sz="4000" dirty="0" err="1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있조</a:t>
            </a:r>
            <a:endParaRPr lang="ko-KR" altLang="en-US" sz="4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9456" y="945630"/>
            <a:ext cx="3594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기간 </a:t>
            </a:r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2019.07.01 ~ 2019.08.16</a:t>
            </a:r>
            <a:endParaRPr lang="ko-KR" altLang="en-US" dirty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9456" y="1268105"/>
            <a:ext cx="6072496" cy="12157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포트폴리오 웹 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endParaRPr lang="en-US" altLang="ko-KR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팀원들의 프로젝트 포트폴리오와 </a:t>
            </a:r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GIT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연동을 통하여 웹 페이지에 노출시키고</a:t>
            </a:r>
            <a:endParaRPr lang="en-US" altLang="ko-KR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기술 </a:t>
            </a:r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SKILL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등을 한눈에 확인할 수 있는 통합 포트폴리오 웹 페이지 </a:t>
            </a:r>
            <a:endParaRPr lang="en-US" altLang="ko-KR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3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FIREBASE &amp; VUE.JS </a:t>
            </a:r>
            <a:r>
              <a:rPr lang="ko-KR" altLang="en-US" dirty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기반의 서버리스 </a:t>
            </a:r>
            <a:r>
              <a:rPr lang="ko-KR" altLang="en-US" dirty="0" err="1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아키텍쳐</a:t>
            </a:r>
            <a:r>
              <a:rPr lang="ko-KR" altLang="en-US" dirty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 설계 및 </a:t>
            </a:r>
            <a:r>
              <a:rPr lang="en-US" altLang="ko-KR" dirty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SPA </a:t>
            </a:r>
            <a:r>
              <a:rPr lang="ko-KR" altLang="en-US" dirty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구현</a:t>
            </a:r>
            <a:endParaRPr lang="en-US" altLang="ko-KR" dirty="0">
              <a:solidFill>
                <a:schemeClr val="bg1"/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endParaRPr lang="ko-KR" altLang="en-US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456" y="2948166"/>
            <a:ext cx="93326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개발 환경</a:t>
            </a:r>
            <a:endParaRPr lang="ko-KR" altLang="en-US" sz="1500" dirty="0">
              <a:solidFill>
                <a:schemeClr val="accent4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306148" y="2948165"/>
            <a:ext cx="105830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라이브러리</a:t>
            </a:r>
            <a:endParaRPr lang="ko-KR" altLang="en-US" sz="15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19456" y="4754256"/>
            <a:ext cx="93326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담당 기술</a:t>
            </a:r>
            <a:endParaRPr lang="ko-KR" altLang="en-US" sz="15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306148" y="4754255"/>
            <a:ext cx="5341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링크</a:t>
            </a:r>
            <a:endParaRPr lang="ko-KR" altLang="en-US" sz="15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2240280"/>
            <a:ext cx="12192000" cy="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02626" y="3855566"/>
            <a:ext cx="56332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HTML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CSS, JAVASCRIPT, VUE JS, NODE.JS, FIREBASE, JIRA</a:t>
            </a:r>
            <a:endParaRPr lang="ko-KR" altLang="en-US" dirty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423819" y="3852595"/>
            <a:ext cx="56460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GOOGLE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API, GITLAB API,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담비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API, GOOGLE TRANSLATE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API,</a:t>
            </a:r>
          </a:p>
          <a:p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OPENWEATHER API, YOUTUBE API</a:t>
            </a:r>
            <a:endParaRPr lang="ko-KR" altLang="en-US" dirty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31987" y="945628"/>
            <a:ext cx="2082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현황 </a:t>
            </a:r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서비스</a:t>
            </a:r>
            <a:r>
              <a:rPr lang="en-US" altLang="ko-KR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X</a:t>
            </a:r>
            <a:endParaRPr lang="ko-KR" altLang="en-US" dirty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28509" y="5176576"/>
            <a:ext cx="521969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err="1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GitLab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API</a:t>
            </a:r>
            <a:r>
              <a:rPr lang="ko-KR" altLang="en-US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와 </a:t>
            </a:r>
            <a:r>
              <a:rPr lang="en-US" altLang="ko-KR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Google API</a:t>
            </a:r>
            <a:r>
              <a:rPr lang="ko-KR" altLang="en-US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를 통해 </a:t>
            </a:r>
            <a:r>
              <a:rPr lang="en-US" altLang="ko-KR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Repository </a:t>
            </a:r>
            <a:r>
              <a:rPr lang="ko-KR" altLang="en-US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그래프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구현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Firebase Cloud DB</a:t>
            </a:r>
            <a:r>
              <a:rPr lang="ko-KR" altLang="en-US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와 </a:t>
            </a:r>
            <a:r>
              <a:rPr lang="en-US" altLang="ko-KR" dirty="0" err="1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Auth</a:t>
            </a:r>
            <a:r>
              <a:rPr lang="ko-KR" altLang="en-US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를 활용하여 인증 및 권한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관리</a:t>
            </a:r>
            <a:endParaRPr lang="en-US" altLang="ko-KR" dirty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    (</a:t>
            </a:r>
            <a:r>
              <a:rPr lang="ko-KR" altLang="en-US" dirty="0" err="1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이메일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인증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일반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/SNS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로그인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회원가입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로그기록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관리자 전용 </a:t>
            </a:r>
            <a:r>
              <a:rPr lang="ko-KR" altLang="en-US" dirty="0" err="1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백오피스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페이지 구현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PWA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를 활용한 오프라인 접속 기능 구현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 err="1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Youtube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API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를 활용한 멜론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TOP 100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음악 </a:t>
            </a:r>
            <a:r>
              <a:rPr lang="ko-KR" altLang="en-US" dirty="0" err="1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스트리밍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기능 구현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213969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Google Shape;158;p7"/>
          <p:cNvSpPr txBox="1"/>
          <p:nvPr/>
        </p:nvSpPr>
        <p:spPr>
          <a:xfrm>
            <a:off x="167681" y="2005000"/>
            <a:ext cx="231467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서비스 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X</a:t>
            </a:r>
            <a:endParaRPr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0" name="Google Shape;160;p7"/>
          <p:cNvSpPr txBox="1"/>
          <p:nvPr/>
        </p:nvSpPr>
        <p:spPr>
          <a:xfrm>
            <a:off x="167681" y="1156221"/>
            <a:ext cx="19720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2019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07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.0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1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 </a:t>
            </a:r>
            <a:r>
              <a:rPr lang="ko-KR" sz="1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– </a:t>
            </a:r>
            <a:endParaRPr lang="en-US" altLang="ko-KR" sz="12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2019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.0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8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16</a:t>
            </a:r>
            <a:endParaRPr sz="1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6" name="Google Shape;160;p7">
            <a:extLst>
              <a:ext uri="{FF2B5EF4-FFF2-40B4-BE49-F238E27FC236}">
                <a16:creationId xmlns:a16="http://schemas.microsoft.com/office/drawing/2014/main" xmlns="" id="{A12B828D-405D-4106-BF69-E3A15D414513}"/>
              </a:ext>
            </a:extLst>
          </p:cNvPr>
          <p:cNvSpPr txBox="1"/>
          <p:nvPr/>
        </p:nvSpPr>
        <p:spPr>
          <a:xfrm>
            <a:off x="129560" y="125230"/>
            <a:ext cx="188057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 err="1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질수도</a:t>
            </a:r>
            <a:r>
              <a:rPr lang="ko-KR" altLang="en-US" sz="24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 </a:t>
            </a:r>
            <a:r>
              <a:rPr lang="ko-KR" altLang="en-US" sz="2400" dirty="0" err="1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있조</a:t>
            </a:r>
            <a:endParaRPr sz="24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67681" y="848444"/>
            <a:ext cx="13388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기간 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7681" y="1703701"/>
            <a:ext cx="12811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r>
              <a:rPr lang="ko-KR" alt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현황</a:t>
            </a:r>
            <a:endParaRPr lang="en-US" altLang="ko-KR" dirty="0" smtClean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699" y="5253663"/>
            <a:ext cx="3965554" cy="1072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0490" y="586853"/>
            <a:ext cx="3495675" cy="27767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0490" y="3954780"/>
            <a:ext cx="3495675" cy="2371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699" y="2281959"/>
            <a:ext cx="3974781" cy="323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1328" y="586854"/>
            <a:ext cx="3971925" cy="25496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22402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56" y="237744"/>
            <a:ext cx="13516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홍</a:t>
            </a:r>
            <a:r>
              <a:rPr lang="en-US" altLang="ko-KR" sz="4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:</a:t>
            </a:r>
            <a:r>
              <a:rPr lang="ko-KR" altLang="en-US" sz="4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차</a:t>
            </a:r>
            <a:endParaRPr lang="ko-KR" altLang="en-US" sz="4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9456" y="945630"/>
            <a:ext cx="34932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기간 </a:t>
            </a:r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2019.08.19 ~ 2019.10.11</a:t>
            </a:r>
            <a:endParaRPr lang="ko-KR" altLang="en-US" dirty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9456" y="1345739"/>
            <a:ext cx="700704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빅데이터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기반 영화 추천 프로젝트</a:t>
            </a:r>
            <a:endParaRPr lang="en-US" altLang="ko-KR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Content </a:t>
            </a:r>
            <a:r>
              <a:rPr lang="en-US" altLang="ko-KR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Based Filtering 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이용하여 </a:t>
            </a:r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Cold start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문제를 해결하고</a:t>
            </a:r>
            <a:endParaRPr lang="en-US" altLang="ko-KR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Model Based Filtering (MF – SVD)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을 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이용하여 고객에게 영화를 추천해주는  시스템</a:t>
            </a:r>
            <a:endParaRPr lang="en-US" altLang="ko-KR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74572" y="945629"/>
            <a:ext cx="27190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담당 기술 </a:t>
            </a:r>
            <a:r>
              <a:rPr lang="en-US" altLang="ko-KR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: Front-end  </a:t>
            </a:r>
            <a:r>
              <a:rPr lang="ko-KR" altLang="en-US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및 </a:t>
            </a:r>
            <a:r>
              <a:rPr lang="ko-KR" altLang="en-US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퍼블리싱</a:t>
            </a:r>
            <a:endParaRPr lang="ko-KR" altLang="en-US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456" y="2948166"/>
            <a:ext cx="93326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개발 환경</a:t>
            </a:r>
            <a:endParaRPr lang="ko-KR" altLang="en-US" sz="1500" dirty="0">
              <a:solidFill>
                <a:schemeClr val="accent4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306148" y="2948165"/>
            <a:ext cx="105830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라이브러리</a:t>
            </a:r>
            <a:endParaRPr lang="ko-KR" altLang="en-US" sz="15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19456" y="4883646"/>
            <a:ext cx="93326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담당 기술</a:t>
            </a:r>
            <a:endParaRPr lang="ko-KR" altLang="en-US" sz="15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306148" y="4883645"/>
            <a:ext cx="5341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링크</a:t>
            </a:r>
            <a:endParaRPr lang="ko-KR" altLang="en-US" sz="15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2240280"/>
            <a:ext cx="12192000" cy="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02626" y="3855566"/>
            <a:ext cx="54232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HTML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CSS, JAVASCRIPT, VUE JS, PYTHON, DJANGO, JIRA</a:t>
            </a:r>
            <a:endParaRPr lang="ko-KR" altLang="en-US" dirty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423819" y="3852595"/>
            <a:ext cx="5375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NUMPY, PANDAS</a:t>
            </a:r>
            <a:r>
              <a:rPr lang="en-US" altLang="ko-KR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SCIKIT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LEARN, </a:t>
            </a:r>
          </a:p>
          <a:p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DJANGO-REST-FRAMEWORK,  DJANGO-REST-SWAGGER</a:t>
            </a:r>
            <a:endParaRPr lang="ko-KR" altLang="en-US" dirty="0">
              <a:solidFill>
                <a:schemeClr val="accent4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31987" y="945628"/>
            <a:ext cx="2082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현황 </a:t>
            </a:r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서비스</a:t>
            </a:r>
            <a:r>
              <a:rPr lang="en-US" altLang="ko-KR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X</a:t>
            </a:r>
            <a:endParaRPr lang="ko-KR" altLang="en-US" dirty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28509" y="5176576"/>
            <a:ext cx="638668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MOVIELENS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영화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유저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평점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100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만개 데이터 전처리 및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DB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설계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JWT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를  통한 회원가입 및 로그인 기능 구현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 err="1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Kmeans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계층 알고리즘 기반의 </a:t>
            </a:r>
            <a:r>
              <a:rPr lang="ko-KR" altLang="en-US" dirty="0" err="1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클러스터링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기능 구현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Content Based Filtering(TF-IDF), Model Based Filtering(MF; SVD)</a:t>
            </a:r>
          </a:p>
          <a:p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    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알고리즘을 통해 영화 추천 기능 구현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48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213969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Google Shape;158;p7"/>
          <p:cNvSpPr txBox="1"/>
          <p:nvPr/>
        </p:nvSpPr>
        <p:spPr>
          <a:xfrm>
            <a:off x="167681" y="2005000"/>
            <a:ext cx="231467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서비스 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X</a:t>
            </a:r>
            <a:endParaRPr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0" name="Google Shape;160;p7"/>
          <p:cNvSpPr txBox="1"/>
          <p:nvPr/>
        </p:nvSpPr>
        <p:spPr>
          <a:xfrm>
            <a:off x="167681" y="1156221"/>
            <a:ext cx="19720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2019.08.19</a:t>
            </a:r>
            <a:r>
              <a:rPr lang="en-US" altLang="ko-KR" sz="1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2019.10.11</a:t>
            </a:r>
            <a:endParaRPr sz="1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67681" y="848444"/>
            <a:ext cx="13388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기간 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7681" y="1703701"/>
            <a:ext cx="12811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r>
              <a:rPr lang="ko-KR" alt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현황</a:t>
            </a:r>
            <a:endParaRPr lang="en-US" altLang="ko-KR" dirty="0" smtClean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4642" y="148293"/>
            <a:ext cx="9124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홍</a:t>
            </a:r>
            <a:r>
              <a:rPr lang="en-US" altLang="ko-KR" sz="25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:</a:t>
            </a:r>
            <a:r>
              <a:rPr lang="ko-KR" altLang="en-US" sz="25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차</a:t>
            </a:r>
            <a:endParaRPr lang="ko-KR" altLang="en-US" sz="25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2" name="Google Shape;118;p5"/>
          <p:cNvSpPr txBox="1"/>
          <p:nvPr/>
        </p:nvSpPr>
        <p:spPr>
          <a:xfrm>
            <a:off x="8424153" y="1503665"/>
            <a:ext cx="3433864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개인 페이지</a:t>
            </a:r>
            <a:endParaRPr lang="en-US" altLang="ko-KR" sz="2000" dirty="0" smtClean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(</a:t>
            </a:r>
            <a:r>
              <a:rPr lang="ko-KR" alt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사용자 평점 기반 추천</a:t>
            </a:r>
            <a:r>
              <a:rPr lang="en-US" altLang="ko-KR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)</a:t>
            </a:r>
            <a:endParaRPr sz="20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13" name="Google Shape;118;p5"/>
          <p:cNvSpPr txBox="1"/>
          <p:nvPr/>
        </p:nvSpPr>
        <p:spPr>
          <a:xfrm>
            <a:off x="3966453" y="5095392"/>
            <a:ext cx="3433864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영화 상세 페이지 </a:t>
            </a:r>
            <a:r>
              <a:rPr lang="ko-KR" alt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화면</a:t>
            </a:r>
            <a:endParaRPr lang="en-US" altLang="ko-KR" sz="2000" dirty="0" smtClean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(Content Based Filtering)</a:t>
            </a:r>
            <a:endParaRPr sz="20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pic>
        <p:nvPicPr>
          <p:cNvPr id="15" name="Google Shape;2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6065" y="481942"/>
            <a:ext cx="4991541" cy="3739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20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0595" y="3976224"/>
            <a:ext cx="3349936" cy="26384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418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22402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19456" y="237744"/>
            <a:ext cx="20441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도담도담</a:t>
            </a:r>
            <a:endParaRPr lang="ko-KR" altLang="en-US" sz="40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9456" y="945630"/>
            <a:ext cx="35413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기간 </a:t>
            </a:r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2019.10.14 ~ 2019.11.06</a:t>
            </a:r>
            <a:endParaRPr lang="ko-KR" altLang="en-US" dirty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9456" y="1345739"/>
            <a:ext cx="508985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건강 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보조 식품 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리뷰 웹 서비스</a:t>
            </a:r>
            <a:endParaRPr lang="en-US" altLang="ko-KR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다양한 건강 </a:t>
            </a:r>
            <a:r>
              <a:rPr lang="ko-KR" altLang="en-US" dirty="0" err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보조제를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검색하고 리뷰를 등록 및 확인 할 수 있는</a:t>
            </a:r>
            <a:endParaRPr lang="en-US" altLang="ko-KR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 서비스</a:t>
            </a:r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dirty="0" err="1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모바일</a:t>
            </a:r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최적화 웹 서비스</a:t>
            </a:r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endParaRPr lang="ko-KR" altLang="en-US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74572" y="945629"/>
            <a:ext cx="27190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담당 기술 </a:t>
            </a:r>
            <a:r>
              <a:rPr lang="en-US" altLang="ko-KR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: Front-end  </a:t>
            </a:r>
            <a:r>
              <a:rPr lang="ko-KR" altLang="en-US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및 </a:t>
            </a:r>
            <a:r>
              <a:rPr lang="ko-KR" altLang="en-US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퍼블리싱</a:t>
            </a:r>
            <a:endParaRPr lang="ko-KR" altLang="en-US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456" y="2948166"/>
            <a:ext cx="93326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개발 환경</a:t>
            </a:r>
            <a:endParaRPr lang="ko-KR" altLang="en-US" sz="1500" dirty="0">
              <a:solidFill>
                <a:schemeClr val="accent4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306148" y="2948165"/>
            <a:ext cx="105830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라이브러리</a:t>
            </a:r>
            <a:endParaRPr lang="ko-KR" altLang="en-US" sz="15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19456" y="4883646"/>
            <a:ext cx="93326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담당 기술</a:t>
            </a:r>
            <a:endParaRPr lang="ko-KR" altLang="en-US" sz="15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306148" y="4883645"/>
            <a:ext cx="5341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링크</a:t>
            </a:r>
            <a:endParaRPr lang="ko-KR" altLang="en-US" sz="15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2240280"/>
            <a:ext cx="12192000" cy="0"/>
          </a:xfrm>
          <a:prstGeom prst="line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02626" y="3855566"/>
            <a:ext cx="55611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HTML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SASS, JAVASCRIPT, VUE.JS, DJANGO, PYTHON, JIRA</a:t>
            </a:r>
            <a:endParaRPr lang="ko-KR" altLang="en-US" dirty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423819" y="3852595"/>
            <a:ext cx="24689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공공데이터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건강보조식품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)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API</a:t>
            </a:r>
            <a:endParaRPr lang="ko-KR" altLang="en-US" dirty="0">
              <a:solidFill>
                <a:schemeClr val="accent4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31987" y="945628"/>
            <a:ext cx="2082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현황 </a:t>
            </a:r>
            <a:r>
              <a:rPr lang="en-US" altLang="ko-KR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서비스</a:t>
            </a:r>
            <a:r>
              <a:rPr lang="en-US" altLang="ko-KR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X</a:t>
            </a:r>
            <a:endParaRPr lang="ko-KR" altLang="en-US" dirty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28509" y="5176576"/>
            <a:ext cx="4434227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공공데이터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API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데이터 전처리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POSTGRESQL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연동 및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DB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모델링 및 설계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JWT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를  통한 회원가입 및 로그인 기능 구현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 err="1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Django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Rest Framework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기반의 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REST API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설계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 err="1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RESTful</a:t>
            </a:r>
            <a:r>
              <a:rPr lang="en-US" altLang="ko-KR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Architecture </a:t>
            </a:r>
            <a:r>
              <a:rPr lang="ko-KR" altLang="en-US" dirty="0" smtClean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설</a:t>
            </a:r>
            <a:r>
              <a:rPr lang="ko-KR" altLang="en-US" dirty="0">
                <a:solidFill>
                  <a:schemeClr val="tx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계</a:t>
            </a: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285750" indent="-285750">
              <a:buFontTx/>
              <a:buChar char="-"/>
            </a:pPr>
            <a:endParaRPr lang="en-US" altLang="ko-KR" dirty="0" smtClean="0">
              <a:solidFill>
                <a:schemeClr val="tx1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578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213969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Google Shape;158;p7"/>
          <p:cNvSpPr txBox="1"/>
          <p:nvPr/>
        </p:nvSpPr>
        <p:spPr>
          <a:xfrm>
            <a:off x="167681" y="2005000"/>
            <a:ext cx="231467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서비스 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X</a:t>
            </a:r>
            <a:endParaRPr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0" name="Google Shape;160;p7"/>
          <p:cNvSpPr txBox="1"/>
          <p:nvPr/>
        </p:nvSpPr>
        <p:spPr>
          <a:xfrm>
            <a:off x="167681" y="1156221"/>
            <a:ext cx="19720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2019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10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14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 – </a:t>
            </a:r>
            <a:endParaRPr lang="en-US" altLang="ko-KR" sz="12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2019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11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.0</a:t>
            </a:r>
            <a:r>
              <a:rPr lang="en-US" altLang="ko-KR" sz="1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endParaRPr sz="1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6" name="Google Shape;160;p7">
            <a:extLst>
              <a:ext uri="{FF2B5EF4-FFF2-40B4-BE49-F238E27FC236}">
                <a16:creationId xmlns:a16="http://schemas.microsoft.com/office/drawing/2014/main" xmlns="" id="{A12B828D-405D-4106-BF69-E3A15D414513}"/>
              </a:ext>
            </a:extLst>
          </p:cNvPr>
          <p:cNvSpPr txBox="1"/>
          <p:nvPr/>
        </p:nvSpPr>
        <p:spPr>
          <a:xfrm>
            <a:off x="129560" y="125230"/>
            <a:ext cx="188057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도담도담</a:t>
            </a:r>
            <a:endParaRPr sz="28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67681" y="848444"/>
            <a:ext cx="13388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기간 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7681" y="1703701"/>
            <a:ext cx="12811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r>
              <a:rPr lang="ko-KR" alt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현황</a:t>
            </a:r>
            <a:endParaRPr lang="en-US" altLang="ko-KR" dirty="0" smtClean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537" y="475847"/>
            <a:ext cx="1703541" cy="2761847"/>
          </a:xfrm>
          <a:prstGeom prst="rect">
            <a:avLst/>
          </a:prstGeom>
        </p:spPr>
      </p:pic>
      <p:pic>
        <p:nvPicPr>
          <p:cNvPr id="11" name="Picture 4" descr="galaxy frame png에 대한 이미지 검색결과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8391" y="305190"/>
            <a:ext cx="1806815" cy="3087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5760" y="483473"/>
            <a:ext cx="1740910" cy="2852130"/>
          </a:xfrm>
          <a:prstGeom prst="rect">
            <a:avLst/>
          </a:prstGeom>
        </p:spPr>
      </p:pic>
      <p:pic>
        <p:nvPicPr>
          <p:cNvPr id="13" name="Picture 4" descr="galaxy frame png에 대한 이미지 검색결과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143" y="305190"/>
            <a:ext cx="1863147" cy="3087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8651" y="3900343"/>
            <a:ext cx="1752250" cy="2899742"/>
          </a:xfrm>
          <a:prstGeom prst="rect">
            <a:avLst/>
          </a:prstGeom>
        </p:spPr>
      </p:pic>
      <p:pic>
        <p:nvPicPr>
          <p:cNvPr id="15" name="Picture 4" descr="galaxy frame png에 대한 이미지 검색결과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5760" y="3733873"/>
            <a:ext cx="1885373" cy="3124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93335" y="3890730"/>
            <a:ext cx="1734241" cy="2863658"/>
          </a:xfrm>
          <a:prstGeom prst="rect">
            <a:avLst/>
          </a:prstGeom>
        </p:spPr>
      </p:pic>
      <p:pic>
        <p:nvPicPr>
          <p:cNvPr id="17" name="Picture 4" descr="galaxy frame png에 대한 이미지 검색결과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020" y="3733873"/>
            <a:ext cx="1885373" cy="3124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Google Shape;118;p5"/>
          <p:cNvSpPr txBox="1"/>
          <p:nvPr/>
        </p:nvSpPr>
        <p:spPr>
          <a:xfrm>
            <a:off x="4824919" y="1656735"/>
            <a:ext cx="826851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메인</a:t>
            </a:r>
            <a:endParaRPr sz="20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19" name="Google Shape;118;p5"/>
          <p:cNvSpPr txBox="1"/>
          <p:nvPr/>
        </p:nvSpPr>
        <p:spPr>
          <a:xfrm>
            <a:off x="9445899" y="1502846"/>
            <a:ext cx="200065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건강 보조 식품 </a:t>
            </a:r>
            <a:r>
              <a:rPr lang="ko-KR" alt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상세페이지</a:t>
            </a:r>
            <a:endParaRPr sz="20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20" name="Google Shape;118;p5"/>
          <p:cNvSpPr txBox="1"/>
          <p:nvPr/>
        </p:nvSpPr>
        <p:spPr>
          <a:xfrm>
            <a:off x="4126570" y="4942013"/>
            <a:ext cx="20006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랭킹페이지</a:t>
            </a:r>
            <a:endParaRPr sz="20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21" name="Google Shape;118;p5"/>
          <p:cNvSpPr txBox="1"/>
          <p:nvPr/>
        </p:nvSpPr>
        <p:spPr>
          <a:xfrm>
            <a:off x="9445899" y="4942012"/>
            <a:ext cx="20006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err="1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어워드</a:t>
            </a:r>
            <a:r>
              <a:rPr lang="ko-KR" altLang="en-US" sz="2000" dirty="0" smtClean="0">
                <a:solidFill>
                  <a:schemeClr val="bg2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페이지</a:t>
            </a:r>
            <a:endParaRPr sz="2000" dirty="0">
              <a:solidFill>
                <a:schemeClr val="bg2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3034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213969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Google Shape;158;p7"/>
          <p:cNvSpPr txBox="1"/>
          <p:nvPr/>
        </p:nvSpPr>
        <p:spPr>
          <a:xfrm>
            <a:off x="167681" y="2005000"/>
            <a:ext cx="231467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서비스 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X</a:t>
            </a:r>
            <a:endParaRPr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0" name="Google Shape;160;p7"/>
          <p:cNvSpPr txBox="1"/>
          <p:nvPr/>
        </p:nvSpPr>
        <p:spPr>
          <a:xfrm>
            <a:off x="167681" y="1156221"/>
            <a:ext cx="19720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2019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10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14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 – </a:t>
            </a:r>
            <a:endParaRPr lang="en-US" altLang="ko-KR" sz="12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2019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</a:t>
            </a:r>
            <a:r>
              <a:rPr lang="en-US" alt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11</a:t>
            </a:r>
            <a:r>
              <a:rPr lang="ko-KR" sz="1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Arial"/>
              </a:rPr>
              <a:t>.0</a:t>
            </a:r>
            <a:r>
              <a:rPr lang="en-US" altLang="ko-KR" sz="1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endParaRPr sz="1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sym typeface="Arial"/>
            </a:endParaRPr>
          </a:p>
        </p:txBody>
      </p:sp>
      <p:sp>
        <p:nvSpPr>
          <p:cNvPr id="6" name="Google Shape;160;p7">
            <a:extLst>
              <a:ext uri="{FF2B5EF4-FFF2-40B4-BE49-F238E27FC236}">
                <a16:creationId xmlns:a16="http://schemas.microsoft.com/office/drawing/2014/main" xmlns="" id="{A12B828D-405D-4106-BF69-E3A15D414513}"/>
              </a:ext>
            </a:extLst>
          </p:cNvPr>
          <p:cNvSpPr txBox="1"/>
          <p:nvPr/>
        </p:nvSpPr>
        <p:spPr>
          <a:xfrm>
            <a:off x="129560" y="125230"/>
            <a:ext cx="188057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 smtClean="0">
                <a:solidFill>
                  <a:schemeClr val="bg1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  <a:sym typeface="Arial"/>
              </a:rPr>
              <a:t>도담도담</a:t>
            </a:r>
            <a:endParaRPr sz="2800" dirty="0">
              <a:solidFill>
                <a:schemeClr val="bg1"/>
              </a:solidFill>
              <a:latin typeface="Tmon몬소리 Black" panose="02000A03000000000000" pitchFamily="2" charset="-127"/>
              <a:ea typeface="Tmon몬소리 Black" panose="02000A03000000000000" pitchFamily="2" charset="-127"/>
              <a:sym typeface="Arial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67681" y="848444"/>
            <a:ext cx="13388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기간 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67681" y="1703701"/>
            <a:ext cx="12811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r>
              <a:rPr lang="ko-KR" altLang="en-US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현황</a:t>
            </a:r>
            <a:endParaRPr lang="en-US" altLang="ko-KR" dirty="0" smtClean="0">
              <a:solidFill>
                <a:schemeClr val="accent4">
                  <a:lumMod val="40000"/>
                  <a:lumOff val="6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203192" y="1334369"/>
            <a:ext cx="2209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나에게 맞는 </a:t>
            </a:r>
            <a:r>
              <a:rPr lang="en-US" altLang="ko-KR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건강식품</a:t>
            </a:r>
            <a:r>
              <a:rPr lang="en-US" altLang="ko-KR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</a:t>
            </a:r>
            <a:endParaRPr lang="en-US" altLang="ko-KR" dirty="0" smtClean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기능별 검색을 통해 확인</a:t>
            </a:r>
            <a:r>
              <a:rPr lang="en-US" altLang="ko-KR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332" y="2227960"/>
            <a:ext cx="1649641" cy="2674463"/>
          </a:xfrm>
          <a:prstGeom prst="rect">
            <a:avLst/>
          </a:prstGeom>
        </p:spPr>
      </p:pic>
      <p:pic>
        <p:nvPicPr>
          <p:cNvPr id="25" name="Picture 4" descr="galaxy frame png에 대한 이미지 검색결과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0454" y="2049683"/>
            <a:ext cx="1749648" cy="2989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4704084" y="1272377"/>
            <a:ext cx="2120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9999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건강기능식품 성분</a:t>
            </a:r>
            <a:endParaRPr lang="en-US" altLang="ko-KR" dirty="0" smtClean="0">
              <a:solidFill>
                <a:srgbClr val="FF9999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제품 검색만으로 쉽게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1540" y="2191132"/>
            <a:ext cx="1685828" cy="2761889"/>
          </a:xfrm>
          <a:prstGeom prst="rect">
            <a:avLst/>
          </a:prstGeom>
        </p:spPr>
      </p:pic>
      <p:pic>
        <p:nvPicPr>
          <p:cNvPr id="28" name="Picture 4" descr="galaxy frame png에 대한 이미지 검색결과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791" y="2012849"/>
            <a:ext cx="1804197" cy="2989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/>
          <p:cNvSpPr txBox="1"/>
          <p:nvPr/>
        </p:nvSpPr>
        <p:spPr>
          <a:xfrm>
            <a:off x="7466036" y="1226201"/>
            <a:ext cx="17616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9999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맞춤랭킹</a:t>
            </a:r>
            <a:endParaRPr lang="en-US" altLang="ko-KR" dirty="0" smtClean="0">
              <a:solidFill>
                <a:srgbClr val="FF9999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성별</a:t>
            </a:r>
            <a:r>
              <a:rPr lang="en-US" altLang="ko-KR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기능에 맞게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35022" y="2148114"/>
            <a:ext cx="1696809" cy="2807995"/>
          </a:xfrm>
          <a:prstGeom prst="rect">
            <a:avLst/>
          </a:prstGeom>
        </p:spPr>
      </p:pic>
      <p:pic>
        <p:nvPicPr>
          <p:cNvPr id="31" name="Picture 4" descr="galaxy frame png에 대한 이미지 검색결과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6344" y="1981645"/>
            <a:ext cx="1825719" cy="302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그림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84532" y="2121131"/>
            <a:ext cx="1679370" cy="2773052"/>
          </a:xfrm>
          <a:prstGeom prst="rect">
            <a:avLst/>
          </a:prstGeom>
        </p:spPr>
      </p:pic>
      <p:pic>
        <p:nvPicPr>
          <p:cNvPr id="33" name="Picture 4" descr="galaxy frame png에 대한 이미지 검색결과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000" y="1964274"/>
            <a:ext cx="1825719" cy="302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9858814" y="1228002"/>
            <a:ext cx="2080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rgbClr val="FF9999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도담</a:t>
            </a:r>
            <a:r>
              <a:rPr lang="ko-KR" altLang="en-US" dirty="0" smtClean="0">
                <a:solidFill>
                  <a:srgbClr val="FF9999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건강 </a:t>
            </a:r>
            <a:r>
              <a:rPr lang="ko-KR" altLang="en-US" dirty="0" err="1" smtClean="0">
                <a:solidFill>
                  <a:srgbClr val="FF9999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어워드</a:t>
            </a:r>
            <a:endParaRPr lang="en-US" altLang="ko-KR" dirty="0" smtClean="0">
              <a:solidFill>
                <a:srgbClr val="FF9999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자체 </a:t>
            </a:r>
            <a:r>
              <a:rPr lang="ko-KR" altLang="en-US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어워드로</a:t>
            </a:r>
            <a:r>
              <a:rPr lang="ko-KR" altLang="en-US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신뢰성 ↑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250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538</Words>
  <Application>Microsoft Office PowerPoint</Application>
  <PresentationFormat>사용자 지정</PresentationFormat>
  <Paragraphs>125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굴림</vt:lpstr>
      <vt:lpstr>Arial</vt:lpstr>
      <vt:lpstr>맑은 고딕</vt:lpstr>
      <vt:lpstr>Tmon몬소리 Black</vt:lpstr>
      <vt:lpstr>배달의민족 도현</vt:lpstr>
      <vt:lpstr>Ebrima</vt:lpstr>
      <vt:lpstr>Black Han Sans</vt:lpstr>
      <vt:lpstr>배달의민족 한나체 Pro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 Dahyeon</dc:creator>
  <cp:lastModifiedBy>harry</cp:lastModifiedBy>
  <cp:revision>42</cp:revision>
  <dcterms:created xsi:type="dcterms:W3CDTF">2019-07-24T07:27:22Z</dcterms:created>
  <dcterms:modified xsi:type="dcterms:W3CDTF">2019-11-08T08:31:24Z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C:\Users\student\Desktop\IT포트폴리오\01_Kit\포트폴리오 툴킷 1.1_BASIC.pptx</vt:lpwstr>
  </property>
</Properties>
</file>